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141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6219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544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4421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7476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9249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0997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7329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581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100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4651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7820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0642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5619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7014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6651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4289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BFD14-422F-C861-49C7-56B5356A1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200FD-D218-5033-79BF-7DC572B2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B325D-8D14-8A7E-7E31-A038A3ACE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7AEC0-CD08-041E-42B6-994D554D1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6A610-4DD9-120A-7425-208CC0D7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72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C19404D-4026-4BD6-93FB-FC0D1999F38D}" type="datetimeFigureOut">
              <a:rPr lang="en-ID" smtClean="0"/>
              <a:t>10/01/2024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98AC8F8-564B-4952-BB6B-EB952C5908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4569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E900C-A6F7-35C7-6A80-023222BBD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Selamat</a:t>
            </a:r>
            <a:r>
              <a:rPr lang="en-US" dirty="0"/>
              <a:t> Pagi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1D70C-ECF6-EB68-AEAF-6484A8B595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Universitas Fort De Kock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2719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BC7FE-3C55-8089-59CC-76B19022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766241"/>
          </a:xfrm>
        </p:spPr>
        <p:txBody>
          <a:bodyPr/>
          <a:lstStyle/>
          <a:p>
            <a:r>
              <a:rPr lang="en-US" b="1" dirty="0" err="1"/>
              <a:t>Bangga</a:t>
            </a:r>
            <a:r>
              <a:rPr lang="en-US" b="1" dirty="0"/>
              <a:t> dan </a:t>
            </a:r>
            <a:r>
              <a:rPr lang="en-US" b="1" dirty="0" err="1"/>
              <a:t>Hormat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3251669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9D84A-6792-C642-C0BA-054DEFD20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092472"/>
          </a:xfrm>
        </p:spPr>
        <p:txBody>
          <a:bodyPr/>
          <a:lstStyle/>
          <a:p>
            <a:r>
              <a:rPr lang="en-US" dirty="0" err="1"/>
              <a:t>lingstra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2893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4B08-9BE1-E21A-1EDE-C963A361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Upaya </a:t>
            </a:r>
            <a:r>
              <a:rPr lang="en-US" dirty="0" err="1"/>
              <a:t>Asing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17349-9180-8F53-08CA-8502A5851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Kuasa </a:t>
            </a:r>
            <a:r>
              <a:rPr lang="en-US" dirty="0" err="1"/>
              <a:t>konsumen</a:t>
            </a:r>
            <a:endParaRPr lang="en-US" dirty="0"/>
          </a:p>
          <a:p>
            <a:r>
              <a:rPr lang="en-US" dirty="0"/>
              <a:t>Kuasa </a:t>
            </a:r>
            <a:r>
              <a:rPr lang="en-US" dirty="0" err="1"/>
              <a:t>produsen</a:t>
            </a:r>
            <a:endParaRPr lang="en-US" dirty="0"/>
          </a:p>
          <a:p>
            <a:r>
              <a:rPr lang="en-US" dirty="0" err="1"/>
              <a:t>Lemahkan</a:t>
            </a:r>
            <a:r>
              <a:rPr lang="en-US" dirty="0"/>
              <a:t> </a:t>
            </a:r>
            <a:r>
              <a:rPr lang="en-US" dirty="0" err="1"/>
              <a:t>sdm</a:t>
            </a:r>
            <a:endParaRPr lang="en-US" dirty="0"/>
          </a:p>
          <a:p>
            <a:r>
              <a:rPr lang="en-US" dirty="0" err="1"/>
              <a:t>Aturan-aturan</a:t>
            </a:r>
            <a:r>
              <a:rPr lang="en-US" dirty="0"/>
              <a:t> </a:t>
            </a:r>
            <a:r>
              <a:rPr lang="en-US" dirty="0" err="1"/>
              <a:t>sulitkan</a:t>
            </a:r>
            <a:r>
              <a:rPr lang="en-US" dirty="0"/>
              <a:t> rakyat</a:t>
            </a:r>
          </a:p>
          <a:p>
            <a:r>
              <a:rPr lang="en-US" dirty="0" err="1"/>
              <a:t>Adu</a:t>
            </a:r>
            <a:r>
              <a:rPr lang="en-US" dirty="0"/>
              <a:t> </a:t>
            </a:r>
            <a:r>
              <a:rPr lang="en-US" dirty="0" err="1"/>
              <a:t>domba</a:t>
            </a:r>
            <a:r>
              <a:rPr lang="en-US" dirty="0"/>
              <a:t> rakyat</a:t>
            </a:r>
          </a:p>
          <a:p>
            <a:r>
              <a:rPr lang="en-US" dirty="0" err="1"/>
              <a:t>dll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54221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CF469-4612-659C-0223-57C916027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5F4DA-9AE4-FB95-5659-EF262106D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 </a:t>
            </a:r>
            <a:r>
              <a:rPr lang="en-US" dirty="0" err="1"/>
              <a:t>gatra</a:t>
            </a:r>
            <a:r>
              <a:rPr lang="en-US" dirty="0"/>
              <a:t> + </a:t>
            </a:r>
            <a:r>
              <a:rPr lang="en-US" dirty="0" err="1"/>
              <a:t>Panca</a:t>
            </a:r>
            <a:r>
              <a:rPr lang="en-US" dirty="0"/>
              <a:t> </a:t>
            </a:r>
            <a:r>
              <a:rPr lang="en-US" dirty="0" err="1"/>
              <a:t>gatra</a:t>
            </a:r>
            <a:endParaRPr lang="en-US" dirty="0"/>
          </a:p>
          <a:p>
            <a:r>
              <a:rPr lang="en-US" dirty="0" err="1"/>
              <a:t>poleksosbudhan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9311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52CE7-62D0-F762-C49F-285D88C91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diharapkan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8C482-093A-D3E2-DACF-503E1E794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eksekutif</a:t>
            </a:r>
            <a:r>
              <a:rPr lang="en-US" dirty="0"/>
              <a:t> dan legislative</a:t>
            </a:r>
          </a:p>
          <a:p>
            <a:r>
              <a:rPr lang="en-US" dirty="0" err="1"/>
              <a:t>Tujuan</a:t>
            </a:r>
            <a:r>
              <a:rPr lang="en-US" dirty="0"/>
              <a:t> negeri</a:t>
            </a:r>
          </a:p>
          <a:p>
            <a:pPr lvl="1"/>
            <a:r>
              <a:rPr lang="en-US" dirty="0" err="1"/>
              <a:t>Lindungi</a:t>
            </a:r>
            <a:r>
              <a:rPr lang="en-US" dirty="0"/>
              <a:t> </a:t>
            </a:r>
            <a:r>
              <a:rPr lang="en-US" dirty="0" err="1"/>
              <a:t>tumpah</a:t>
            </a:r>
            <a:r>
              <a:rPr lang="en-US" dirty="0"/>
              <a:t> </a:t>
            </a:r>
            <a:r>
              <a:rPr lang="en-US" dirty="0" err="1"/>
              <a:t>darah</a:t>
            </a:r>
            <a:endParaRPr lang="en-US" dirty="0"/>
          </a:p>
          <a:p>
            <a:pPr lvl="1"/>
            <a:r>
              <a:rPr lang="en-US" dirty="0" err="1"/>
              <a:t>Memajukan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endParaRPr lang="en-US" dirty="0"/>
          </a:p>
          <a:p>
            <a:pPr lvl="1"/>
            <a:r>
              <a:rPr lang="en-US" dirty="0" err="1"/>
              <a:t>Mencerdaskan</a:t>
            </a:r>
            <a:r>
              <a:rPr lang="en-US" dirty="0"/>
              <a:t> </a:t>
            </a:r>
            <a:r>
              <a:rPr lang="en-US" dirty="0" err="1"/>
              <a:t>kehidupan</a:t>
            </a:r>
            <a:endParaRPr lang="en-US" dirty="0"/>
          </a:p>
          <a:p>
            <a:pPr lvl="1"/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perdamaian</a:t>
            </a:r>
            <a:r>
              <a:rPr lang="en-US" dirty="0"/>
              <a:t> dunia, </a:t>
            </a:r>
            <a:r>
              <a:rPr lang="en-US" dirty="0" err="1"/>
              <a:t>laksanakan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: </a:t>
            </a:r>
            <a:r>
              <a:rPr lang="en-US" dirty="0" err="1"/>
              <a:t>Ideologi</a:t>
            </a:r>
            <a:r>
              <a:rPr lang="en-US" dirty="0"/>
              <a:t>, </a:t>
            </a:r>
            <a:r>
              <a:rPr lang="en-US" dirty="0" err="1"/>
              <a:t>politik</a:t>
            </a:r>
            <a:r>
              <a:rPr lang="en-US" dirty="0"/>
              <a:t>, </a:t>
            </a:r>
            <a:r>
              <a:rPr lang="en-US" dirty="0" err="1"/>
              <a:t>ekonomi</a:t>
            </a:r>
            <a:r>
              <a:rPr lang="en-US" dirty="0"/>
              <a:t>, social, </a:t>
            </a:r>
            <a:r>
              <a:rPr lang="en-US" dirty="0" err="1"/>
              <a:t>budaya</a:t>
            </a:r>
            <a:r>
              <a:rPr lang="en-US" dirty="0"/>
              <a:t>, </a:t>
            </a:r>
            <a:r>
              <a:rPr lang="en-US" dirty="0" err="1"/>
              <a:t>hankam</a:t>
            </a:r>
            <a:endParaRPr lang="en-US" dirty="0"/>
          </a:p>
          <a:p>
            <a:pPr marL="457200" lvl="1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04879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08E8-61F6-87A5-E7CE-F80059EF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tentara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79E5-43B9-9FE9-8B2C-F4198DD37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tantara</a:t>
            </a:r>
          </a:p>
          <a:p>
            <a:r>
              <a:rPr lang="en-US" dirty="0" err="1"/>
              <a:t>Politik</a:t>
            </a:r>
            <a:r>
              <a:rPr lang="en-US" dirty="0"/>
              <a:t> negara</a:t>
            </a:r>
          </a:p>
          <a:p>
            <a:r>
              <a:rPr lang="en-US" dirty="0" err="1"/>
              <a:t>Berdiri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golongan</a:t>
            </a:r>
            <a:endParaRPr lang="en-US" dirty="0"/>
          </a:p>
          <a:p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bela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dan negara</a:t>
            </a:r>
          </a:p>
          <a:p>
            <a:r>
              <a:rPr lang="en-US" dirty="0"/>
              <a:t>Bisa </a:t>
            </a:r>
            <a:r>
              <a:rPr lang="en-US" dirty="0" err="1"/>
              <a:t>dirobah</a:t>
            </a:r>
            <a:r>
              <a:rPr lang="en-US" dirty="0"/>
              <a:t> </a:t>
            </a:r>
            <a:r>
              <a:rPr lang="en-US" dirty="0" err="1"/>
              <a:t>eksekutif</a:t>
            </a:r>
            <a:r>
              <a:rPr lang="en-US" dirty="0"/>
              <a:t> dan legislative</a:t>
            </a:r>
          </a:p>
          <a:p>
            <a:r>
              <a:rPr lang="en-US" dirty="0" err="1"/>
              <a:t>Motivasi</a:t>
            </a:r>
            <a:r>
              <a:rPr lang="en-US" dirty="0"/>
              <a:t> </a:t>
            </a:r>
            <a:r>
              <a:rPr lang="en-US" dirty="0" err="1"/>
              <a:t>pengabdian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5089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D9B52-B97F-2588-1D30-C1E16A5D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Aparatur</a:t>
            </a:r>
            <a:r>
              <a:rPr lang="en-US" dirty="0"/>
              <a:t> negara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757D6-1171-74BC-3C5D-8FDC2AA15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Mengabdi</a:t>
            </a:r>
            <a:endParaRPr lang="en-US" dirty="0"/>
          </a:p>
          <a:p>
            <a:r>
              <a:rPr lang="en-US" dirty="0"/>
              <a:t>Adil</a:t>
            </a:r>
          </a:p>
          <a:p>
            <a:r>
              <a:rPr lang="en-US" dirty="0" err="1"/>
              <a:t>Bijak</a:t>
            </a:r>
            <a:r>
              <a:rPr lang="en-US" dirty="0"/>
              <a:t> dan </a:t>
            </a:r>
            <a:r>
              <a:rPr lang="en-US" dirty="0" err="1"/>
              <a:t>akomodatif</a:t>
            </a:r>
            <a:endParaRPr lang="en-US" dirty="0"/>
          </a:p>
          <a:p>
            <a:r>
              <a:rPr lang="en-US" dirty="0" err="1"/>
              <a:t>Taat</a:t>
            </a:r>
            <a:r>
              <a:rPr lang="en-US" dirty="0"/>
              <a:t> </a:t>
            </a:r>
            <a:r>
              <a:rPr lang="en-US" dirty="0" err="1"/>
              <a:t>azas</a:t>
            </a:r>
            <a:r>
              <a:rPr lang="en-US" dirty="0"/>
              <a:t>/</a:t>
            </a:r>
            <a:r>
              <a:rPr lang="en-US" dirty="0" err="1"/>
              <a:t>aturan</a:t>
            </a:r>
            <a:endParaRPr lang="en-US" dirty="0"/>
          </a:p>
          <a:p>
            <a:r>
              <a:rPr lang="en-US" dirty="0" err="1"/>
              <a:t>Wewenang</a:t>
            </a:r>
            <a:r>
              <a:rPr lang="en-US" dirty="0"/>
              <a:t> dan batas </a:t>
            </a:r>
            <a:r>
              <a:rPr lang="en-US" dirty="0" err="1"/>
              <a:t>wewenang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01122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5E3FE-317C-8068-AD53-889E3B635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148620"/>
          </a:xfrm>
        </p:spPr>
        <p:txBody>
          <a:bodyPr/>
          <a:lstStyle/>
          <a:p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7115882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</TotalTime>
  <Words>110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Tw Cen MT</vt:lpstr>
      <vt:lpstr>Droplet</vt:lpstr>
      <vt:lpstr>Selamat Pagi</vt:lpstr>
      <vt:lpstr>Bangga dan Hormat</vt:lpstr>
      <vt:lpstr>lingstra</vt:lpstr>
      <vt:lpstr>Upaya Asing</vt:lpstr>
      <vt:lpstr>Kondisi saat ini</vt:lpstr>
      <vt:lpstr>Kondisi diharapkan</vt:lpstr>
      <vt:lpstr>Politik tentara</vt:lpstr>
      <vt:lpstr>Aparatur negara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Selamat Pagi</dc:title>
  <dc:creator>Boby Wirahman</dc:creator>
  <cp:lastModifiedBy>Boby Wirahman</cp:lastModifiedBy>
  <cp:revision>1</cp:revision>
  <dcterms:created xsi:type="dcterms:W3CDTF">2024-01-10T03:42:00Z</dcterms:created>
  <dcterms:modified xsi:type="dcterms:W3CDTF">2024-01-10T03:48:52Z</dcterms:modified>
</cp:coreProperties>
</file>